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7" d="100"/>
          <a:sy n="87" d="100"/>
        </p:scale>
        <p:origin x="90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8063A-9360-4D96-BBD2-5EFCAA7681E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6890-47BD-4F22-B350-2C1DEEC5E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294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8063A-9360-4D96-BBD2-5EFCAA7681E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6890-47BD-4F22-B350-2C1DEEC5E39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046602"/>
            <a:ext cx="10515600" cy="644086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483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92308" y="1013551"/>
            <a:ext cx="2661492" cy="5163412"/>
          </a:xfrm>
          <a:prstGeom prst="rect">
            <a:avLst/>
          </a:prstGeom>
        </p:spPr>
        <p:txBody>
          <a:bodyPr vert="eaVert"/>
          <a:lstStyle/>
          <a:p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013551"/>
            <a:ext cx="7734300" cy="5163411"/>
          </a:xfrm>
        </p:spPr>
        <p:txBody>
          <a:bodyPr vert="eaVert"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8063A-9360-4D96-BBD2-5EFCAA7681E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6890-47BD-4F22-B350-2C1DEEC5E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753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6602"/>
            <a:ext cx="10515600" cy="644086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8063A-9360-4D96-BBD2-5EFCAA7681E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6890-47BD-4F22-B350-2C1DEEC5E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091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8063A-9360-4D96-BBD2-5EFCAA7681E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6890-47BD-4F22-B350-2C1DEEC5E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931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8063A-9360-4D96-BBD2-5EFCAA7681E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6890-47BD-4F22-B350-2C1DEEC5E39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1046602"/>
            <a:ext cx="10515600" cy="644086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22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8063A-9360-4D96-BBD2-5EFCAA7681E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6890-47BD-4F22-B350-2C1DEEC5E39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1046602"/>
            <a:ext cx="10515600" cy="644086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2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8063A-9360-4D96-BBD2-5EFCAA7681E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6890-47BD-4F22-B350-2C1DEEC5E39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1046602"/>
            <a:ext cx="10515600" cy="644086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051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8063A-9360-4D96-BBD2-5EFCAA7681E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6890-47BD-4F22-B350-2C1DEEC5E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370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87424"/>
            <a:ext cx="3933825" cy="106997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8063A-9360-4D96-BBD2-5EFCAA7681E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6890-47BD-4F22-B350-2C1DEEC5E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33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87424"/>
            <a:ext cx="3933825" cy="106997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8063A-9360-4D96-BBD2-5EFCAA7681E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6890-47BD-4F22-B350-2C1DEEC5E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152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8063A-9360-4D96-BBD2-5EFCAA7681E8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F6890-47BD-4F22-B350-2C1DEEC5E39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838200" y="1046602"/>
            <a:ext cx="10515600" cy="64408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990600" y="1199002"/>
            <a:ext cx="10515600" cy="64408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92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436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676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The Education University of Hong Kong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HO, Yee Lam Regina [LML]</dc:creator>
  <cp:lastModifiedBy>HO, Yee Lam Regina [LML]</cp:lastModifiedBy>
  <cp:revision>6</cp:revision>
  <dcterms:created xsi:type="dcterms:W3CDTF">2022-11-04T06:24:54Z</dcterms:created>
  <dcterms:modified xsi:type="dcterms:W3CDTF">2022-11-04T08:24:21Z</dcterms:modified>
</cp:coreProperties>
</file>